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BABD"/>
    <a:srgbClr val="34D4DC"/>
    <a:srgbClr val="BAC6C7"/>
    <a:srgbClr val="91D5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8F12-0AFB-4E81-9827-7CC6E54C56E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4E9C-9A3C-46AD-9F0C-A2C72F626C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52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8F12-0AFB-4E81-9827-7CC6E54C56E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4E9C-9A3C-46AD-9F0C-A2C72F626C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8072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8F12-0AFB-4E81-9827-7CC6E54C56E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4E9C-9A3C-46AD-9F0C-A2C72F626C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902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8F12-0AFB-4E81-9827-7CC6E54C56E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4E9C-9A3C-46AD-9F0C-A2C72F626C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9842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8F12-0AFB-4E81-9827-7CC6E54C56E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4E9C-9A3C-46AD-9F0C-A2C72F626C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1323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8F12-0AFB-4E81-9827-7CC6E54C56E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4E9C-9A3C-46AD-9F0C-A2C72F626C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647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8F12-0AFB-4E81-9827-7CC6E54C56E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4E9C-9A3C-46AD-9F0C-A2C72F626C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5684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8F12-0AFB-4E81-9827-7CC6E54C56E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4E9C-9A3C-46AD-9F0C-A2C72F626C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216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8F12-0AFB-4E81-9827-7CC6E54C56E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4E9C-9A3C-46AD-9F0C-A2C72F626C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2437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8F12-0AFB-4E81-9827-7CC6E54C56E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4E9C-9A3C-46AD-9F0C-A2C72F626C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178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8F12-0AFB-4E81-9827-7CC6E54C56E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4E9C-9A3C-46AD-9F0C-A2C72F626C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0961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18F12-0AFB-4E81-9827-7CC6E54C56E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E4E9C-9A3C-46AD-9F0C-A2C72F626C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204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76930" y="1734645"/>
            <a:ext cx="9144000" cy="1481321"/>
          </a:xfrm>
        </p:spPr>
        <p:txBody>
          <a:bodyPr>
            <a:normAutofit fontScale="90000"/>
          </a:bodyPr>
          <a:lstStyle/>
          <a:p>
            <a:r>
              <a:rPr lang="es-E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TÍTULO (Times New </a:t>
            </a:r>
            <a:r>
              <a:rPr lang="es-E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</a:t>
            </a:r>
            <a:r>
              <a:rPr lang="es-E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32, con letra mayúscula, en negrita y centrado; nombres científicos en cursiva) </a:t>
            </a:r>
            <a:endParaRPr lang="es-ES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24141" y="3337640"/>
            <a:ext cx="9144000" cy="681638"/>
          </a:xfrm>
        </p:spPr>
        <p:txBody>
          <a:bodyPr/>
          <a:lstStyle/>
          <a:p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Autores: (Times New </a:t>
            </a:r>
            <a:r>
              <a:rPr lang="es-E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24, negrita centrado) </a:t>
            </a:r>
          </a:p>
          <a:p>
            <a:endParaRPr lang="es-E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28" y="366483"/>
            <a:ext cx="2144590" cy="1069439"/>
          </a:xfrm>
          <a:prstGeom prst="rect">
            <a:avLst/>
          </a:prstGeom>
          <a:effectLst>
            <a:softEdge rad="12700"/>
          </a:effectLst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080" y="264877"/>
            <a:ext cx="1252545" cy="1131425"/>
          </a:xfrm>
          <a:prstGeom prst="rect">
            <a:avLst/>
          </a:prstGeom>
        </p:spPr>
      </p:pic>
      <p:sp>
        <p:nvSpPr>
          <p:cNvPr id="12" name="Subtítulo 2"/>
          <p:cNvSpPr txBox="1">
            <a:spLocks/>
          </p:cNvSpPr>
          <p:nvPr/>
        </p:nvSpPr>
        <p:spPr>
          <a:xfrm>
            <a:off x="1951494" y="549244"/>
            <a:ext cx="8420817" cy="63600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300" b="1" dirty="0">
                <a:solidFill>
                  <a:srgbClr val="98BABD"/>
                </a:solidFill>
              </a:rPr>
              <a:t>Simposio Iberoamericano de Ecología Reproductiva, Reclutamiento y Pesquerías</a:t>
            </a:r>
          </a:p>
          <a:p>
            <a:r>
              <a:rPr lang="es-ES" sz="2300" b="1" dirty="0">
                <a:solidFill>
                  <a:srgbClr val="98BABD"/>
                </a:solidFill>
              </a:rPr>
              <a:t> </a:t>
            </a:r>
            <a:r>
              <a:rPr lang="es-ES" sz="2300" b="1" dirty="0" smtClean="0">
                <a:solidFill>
                  <a:srgbClr val="98BABD"/>
                </a:solidFill>
              </a:rPr>
              <a:t>Del 11 al 15 de noviembre de 2024 - Portugal</a:t>
            </a:r>
            <a:endParaRPr lang="es-ES" dirty="0" smtClean="0">
              <a:solidFill>
                <a:srgbClr val="98BAB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dirty="0"/>
          </a:p>
        </p:txBody>
      </p:sp>
      <p:sp>
        <p:nvSpPr>
          <p:cNvPr id="13" name="CuadroTexto 12"/>
          <p:cNvSpPr txBox="1"/>
          <p:nvPr/>
        </p:nvSpPr>
        <p:spPr>
          <a:xfrm>
            <a:off x="2951287" y="4140952"/>
            <a:ext cx="7595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Institución u Organismo de pertenencia (opcional) (Times New </a:t>
            </a:r>
            <a:r>
              <a:rPr lang="es-E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18, negrita centrado) 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3180613" y="5118486"/>
            <a:ext cx="7595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Fecha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(Times New </a:t>
            </a:r>
            <a:r>
              <a:rPr lang="es-E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</a:t>
            </a:r>
            <a:r>
              <a:rPr lang="es-E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14, centrado) </a:t>
            </a:r>
          </a:p>
          <a:p>
            <a:pPr algn="ctr"/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27 Grupo"/>
          <p:cNvGrpSpPr/>
          <p:nvPr/>
        </p:nvGrpSpPr>
        <p:grpSpPr>
          <a:xfrm>
            <a:off x="559789" y="1723251"/>
            <a:ext cx="1464352" cy="4007820"/>
            <a:chOff x="7670297" y="1107089"/>
            <a:chExt cx="1464352" cy="4007820"/>
          </a:xfrm>
          <a:solidFill>
            <a:srgbClr val="98BABD"/>
          </a:solidFill>
        </p:grpSpPr>
        <p:sp>
          <p:nvSpPr>
            <p:cNvPr id="17" name="1 Rectángulo"/>
            <p:cNvSpPr/>
            <p:nvPr/>
          </p:nvSpPr>
          <p:spPr>
            <a:xfrm>
              <a:off x="7670297" y="1107089"/>
              <a:ext cx="1464352" cy="400782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8 Rectángulo"/>
            <p:cNvSpPr/>
            <p:nvPr/>
          </p:nvSpPr>
          <p:spPr>
            <a:xfrm>
              <a:off x="7751953" y="3905519"/>
              <a:ext cx="1244146" cy="738664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ctr"/>
              <a:r>
                <a:rPr lang="en-GB" sz="1400" b="1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Nombre</a:t>
              </a:r>
              <a:r>
                <a:rPr lang="en-GB" sz="1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de la </a:t>
              </a:r>
              <a:r>
                <a:rPr lang="en-GB" sz="1400" b="1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sesión</a:t>
              </a:r>
              <a:endParaRPr lang="en-GB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en-GB" sz="1400" b="1" dirty="0">
                <a:solidFill>
                  <a:schemeClr val="bg1"/>
                </a:solidFill>
                <a:latin typeface="Tw Cen MT" pitchFamily="34" charset="0"/>
              </a:endParaRPr>
            </a:p>
          </p:txBody>
        </p:sp>
      </p:grpSp>
      <p:sp>
        <p:nvSpPr>
          <p:cNvPr id="20" name="CuadroTexto 19"/>
          <p:cNvSpPr txBox="1"/>
          <p:nvPr/>
        </p:nvSpPr>
        <p:spPr>
          <a:xfrm>
            <a:off x="712578" y="1985954"/>
            <a:ext cx="13115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Sesión: _</a:t>
            </a:r>
          </a:p>
        </p:txBody>
      </p:sp>
    </p:spTree>
    <p:extLst>
      <p:ext uri="{BB962C8B-B14F-4D97-AF65-F5344CB8AC3E}">
        <p14:creationId xmlns:p14="http://schemas.microsoft.com/office/powerpoint/2010/main" val="37922151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89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Tw Cen MT</vt:lpstr>
      <vt:lpstr>Tema de Office</vt:lpstr>
      <vt:lpstr>TÍTULO (Times New Roman 32, con letra mayúscula, en negrita y centrado; nombres científicos en cursiva)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(Times New Roman 32, con letra mayúscula, en negrita y centrado; nombres científicos en cursiva)</dc:title>
  <dc:creator>Asistencia Técnica Cooperación</dc:creator>
  <cp:lastModifiedBy>Asistencia Técnica Cooperación</cp:lastModifiedBy>
  <cp:revision>6</cp:revision>
  <dcterms:created xsi:type="dcterms:W3CDTF">2024-10-21T08:50:31Z</dcterms:created>
  <dcterms:modified xsi:type="dcterms:W3CDTF">2024-10-23T10:46:09Z</dcterms:modified>
</cp:coreProperties>
</file>